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3" r:id="rId9"/>
    <p:sldId id="284" r:id="rId10"/>
    <p:sldId id="285" r:id="rId11"/>
    <p:sldId id="263" r:id="rId12"/>
    <p:sldId id="264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5" y="880704"/>
            <a:ext cx="9144000" cy="4999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40" y="1434280"/>
            <a:ext cx="6453034" cy="36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আমরা</a:t>
            </a:r>
            <a:r>
              <a:rPr lang="en-US" sz="6000" dirty="0" smtClean="0"/>
              <a:t> , </a:t>
            </a:r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প্রধান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প্রধান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শিল্প</a:t>
            </a:r>
            <a:r>
              <a:rPr lang="en-US" sz="6000" dirty="0" smtClean="0"/>
              <a:t> </a:t>
            </a:r>
            <a:r>
              <a:rPr lang="en-US" sz="6000" dirty="0" err="1" smtClean="0"/>
              <a:t>গুলো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নাম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বলতে</a:t>
            </a:r>
            <a:r>
              <a:rPr lang="en-US" sz="6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বাংলাদেশের</a:t>
            </a:r>
            <a:r>
              <a:rPr lang="en-US" sz="5400" dirty="0"/>
              <a:t> </a:t>
            </a:r>
            <a:r>
              <a:rPr lang="en-US" sz="5400" dirty="0" err="1"/>
              <a:t>প্রধান</a:t>
            </a:r>
            <a:r>
              <a:rPr lang="en-US" sz="5400" dirty="0"/>
              <a:t> </a:t>
            </a:r>
            <a:r>
              <a:rPr lang="en-US" sz="5400" dirty="0" err="1"/>
              <a:t>প্রধান</a:t>
            </a:r>
            <a:r>
              <a:rPr lang="en-US" sz="5400" dirty="0"/>
              <a:t> </a:t>
            </a:r>
            <a:r>
              <a:rPr lang="en-US" sz="5400" dirty="0" err="1" smtClean="0"/>
              <a:t>শিল্প</a:t>
            </a:r>
            <a:r>
              <a:rPr lang="en-US" sz="5400" dirty="0" smtClean="0"/>
              <a:t>  </a:t>
            </a:r>
            <a:r>
              <a:rPr lang="en-US" sz="5400" dirty="0" err="1"/>
              <a:t>সম্পর্কে</a:t>
            </a:r>
            <a:r>
              <a:rPr lang="en-US" sz="5400" dirty="0"/>
              <a:t> </a:t>
            </a:r>
            <a:r>
              <a:rPr lang="en-US" sz="5400" dirty="0" err="1" smtClean="0"/>
              <a:t>খাতায়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238" y="1696065"/>
            <a:ext cx="626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শেষ</a:t>
            </a:r>
            <a:r>
              <a:rPr lang="en-US" sz="7200" dirty="0" smtClean="0"/>
              <a:t> </a:t>
            </a:r>
            <a:r>
              <a:rPr lang="en-US" sz="7200" dirty="0" err="1" smtClean="0"/>
              <a:t>কথা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</a:t>
            </a:r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  <a:p>
            <a:pPr algn="ctr"/>
            <a:r>
              <a:rPr lang="en-US" sz="8800" dirty="0" err="1" smtClean="0"/>
              <a:t>আমাদের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অর্থনীতি</a:t>
            </a:r>
            <a:r>
              <a:rPr lang="en-US" sz="8800" dirty="0" smtClean="0"/>
              <a:t>: </a:t>
            </a:r>
            <a:r>
              <a:rPr lang="en-US" sz="8800" dirty="0" err="1" smtClean="0"/>
              <a:t>কৃষি</a:t>
            </a:r>
            <a:r>
              <a:rPr lang="en-US" sz="8800" dirty="0" smtClean="0"/>
              <a:t> ও </a:t>
            </a:r>
            <a:r>
              <a:rPr lang="en-US" sz="8800" dirty="0" err="1" smtClean="0"/>
              <a:t>শিল্প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:১৫.৩.৩</a:t>
            </a:r>
          </a:p>
          <a:p>
            <a:r>
              <a:rPr lang="en-US" sz="5400" dirty="0" err="1" smtClean="0"/>
              <a:t>বাংলাদেশের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প্রধান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প্রধান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শিল্প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জানবে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বলতে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26" y="256714"/>
            <a:ext cx="8683727" cy="57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09" y="977541"/>
            <a:ext cx="7781310" cy="45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99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22</cp:revision>
  <dcterms:created xsi:type="dcterms:W3CDTF">2017-09-30T10:16:00Z</dcterms:created>
  <dcterms:modified xsi:type="dcterms:W3CDTF">2017-10-02T17:07:21Z</dcterms:modified>
</cp:coreProperties>
</file>